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b="def" i="def"/>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b="def" i="def"/>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b="def" i="def"/>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9" name="Shape 129"/>
          <p:cNvSpPr/>
          <p:nvPr>
            <p:ph type="sldImg"/>
          </p:nvPr>
        </p:nvSpPr>
        <p:spPr>
          <a:xfrm>
            <a:off x="1143000" y="685800"/>
            <a:ext cx="4572000" cy="3429000"/>
          </a:xfrm>
          <a:prstGeom prst="rect">
            <a:avLst/>
          </a:prstGeom>
        </p:spPr>
        <p:txBody>
          <a:bodyPr/>
          <a:lstStyle/>
          <a:p>
            <a:pPr/>
          </a:p>
        </p:txBody>
      </p:sp>
      <p:sp>
        <p:nvSpPr>
          <p:cNvPr id="130" name="Shape 13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 name="Lorem Ipsum Dolor"/>
          <p:cNvSpPr txBox="1"/>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i="1" sz="2400"/>
            </a:lvl1pPr>
          </a:lstStyle>
          <a:p>
            <a:pPr/>
            <a:r>
              <a:t>Lorem Ipsum Dolor</a:t>
            </a:r>
          </a:p>
        </p:txBody>
      </p:sp>
      <p:sp>
        <p:nvSpPr>
          <p:cNvPr id="17" name="Title Text"/>
          <p:cNvSpPr txBox="1"/>
          <p:nvPr>
            <p:ph type="title"/>
          </p:nvPr>
        </p:nvSpPr>
        <p:spPr>
          <a:xfrm>
            <a:off x="508000" y="4140200"/>
            <a:ext cx="7200900" cy="2413000"/>
          </a:xfrm>
          <a:prstGeom prst="rect">
            <a:avLst/>
          </a:prstGeom>
        </p:spPr>
        <p:txBody>
          <a:bodyPr/>
          <a:lstStyle>
            <a:lvl1pPr algn="l"/>
          </a:lstStyle>
          <a:p>
            <a:pPr/>
            <a:r>
              <a:t>Title Text</a:t>
            </a:r>
          </a:p>
        </p:txBody>
      </p:sp>
      <p:sp>
        <p:nvSpPr>
          <p:cNvPr id="18" name="Body Level One…"/>
          <p:cNvSpPr txBox="1"/>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6" name="–Johnny Appleseed"/>
          <p:cNvSpPr txBox="1"/>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i="1" sz="3000"/>
            </a:lvl1pPr>
          </a:lstStyle>
          <a:p>
            <a:pPr/>
            <a:r>
              <a:t>–Johnny Appleseed</a:t>
            </a:r>
          </a:p>
        </p:txBody>
      </p:sp>
      <p:sp>
        <p:nvSpPr>
          <p:cNvPr id="107" name="“Type a quote here.”"/>
          <p:cNvSpPr txBox="1"/>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pPr/>
            <a:r>
              <a:t>“Type a quote here.”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5" name="Image"/>
          <p:cNvSpPr/>
          <p:nvPr>
            <p:ph type="pic" idx="13"/>
          </p:nvPr>
        </p:nvSpPr>
        <p:spPr>
          <a:xfrm>
            <a:off x="-901700" y="-127000"/>
            <a:ext cx="14211300" cy="9997255"/>
          </a:xfrm>
          <a:prstGeom prst="rect">
            <a:avLst/>
          </a:prstGeom>
        </p:spPr>
        <p:txBody>
          <a:bodyPr lIns="91439" tIns="45719" rIns="91439" bIns="45719" anchor="t">
            <a:noAutofit/>
          </a:bodyPr>
          <a:lstStyle/>
          <a:p>
            <a:pPr/>
          </a:p>
        </p:txBody>
      </p:sp>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6"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8" name="Line"/>
          <p:cNvSpPr/>
          <p:nvPr/>
        </p:nvSpPr>
        <p:spPr>
          <a:xfrm flipV="1">
            <a:off x="6965369" y="7134032"/>
            <a:ext cx="1" cy="1505336"/>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9" name="Lorem Ipsum Dolor"/>
          <p:cNvSpPr txBox="1"/>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i="1" sz="2400"/>
            </a:lvl1pPr>
          </a:lstStyle>
          <a:p>
            <a:pPr/>
            <a:r>
              <a:t>Lorem Ipsum Dolor</a:t>
            </a:r>
          </a:p>
        </p:txBody>
      </p:sp>
      <p:sp>
        <p:nvSpPr>
          <p:cNvPr id="30" name="Image"/>
          <p:cNvSpPr/>
          <p:nvPr>
            <p:ph type="pic" idx="14"/>
          </p:nvPr>
        </p:nvSpPr>
        <p:spPr>
          <a:xfrm>
            <a:off x="584200" y="558800"/>
            <a:ext cx="11823700" cy="7086600"/>
          </a:xfrm>
          <a:prstGeom prst="rect">
            <a:avLst/>
          </a:prstGeom>
          <a:ln w="9525">
            <a:round/>
          </a:ln>
        </p:spPr>
        <p:txBody>
          <a:bodyPr lIns="91439" tIns="45719" rIns="91439" bIns="45719" anchor="t">
            <a:noAutofit/>
          </a:bodyPr>
          <a:lstStyle/>
          <a:p>
            <a:pPr/>
          </a:p>
        </p:txBody>
      </p:sp>
      <p:sp>
        <p:nvSpPr>
          <p:cNvPr id="31" name="Title Text"/>
          <p:cNvSpPr txBox="1"/>
          <p:nvPr>
            <p:ph type="title"/>
          </p:nvPr>
        </p:nvSpPr>
        <p:spPr>
          <a:xfrm>
            <a:off x="508000" y="6680200"/>
            <a:ext cx="7200900" cy="2413000"/>
          </a:xfrm>
          <a:prstGeom prst="rect">
            <a:avLst/>
          </a:prstGeom>
        </p:spPr>
        <p:txBody>
          <a:bodyPr/>
          <a:lstStyle>
            <a:lvl1pPr algn="l"/>
          </a:lstStyle>
          <a:p>
            <a:pPr/>
            <a:r>
              <a:t>Title Text</a:t>
            </a:r>
          </a:p>
        </p:txBody>
      </p:sp>
      <p:sp>
        <p:nvSpPr>
          <p:cNvPr id="32" name="Body Level One…"/>
          <p:cNvSpPr txBox="1"/>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40" name="Title Text"/>
          <p:cNvSpPr txBox="1"/>
          <p:nvPr>
            <p:ph type="title"/>
          </p:nvPr>
        </p:nvSpPr>
        <p:spPr>
          <a:xfrm>
            <a:off x="508000" y="3670300"/>
            <a:ext cx="11988800" cy="2413000"/>
          </a:xfrm>
          <a:prstGeom prst="rect">
            <a:avLst/>
          </a:prstGeom>
        </p:spPr>
        <p:txBody>
          <a:bodyPr/>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8"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9"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Lorem Ipsum Dolor"/>
          <p:cNvSpPr txBox="1"/>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i="1" sz="2400"/>
            </a:lvl1pPr>
          </a:lstStyle>
          <a:p>
            <a:pPr/>
            <a:r>
              <a:t>Lorem Ipsum Dolor</a:t>
            </a:r>
          </a:p>
        </p:txBody>
      </p:sp>
      <p:sp>
        <p:nvSpPr>
          <p:cNvPr id="51" name="Image"/>
          <p:cNvSpPr/>
          <p:nvPr>
            <p:ph type="pic" sz="half" idx="14"/>
          </p:nvPr>
        </p:nvSpPr>
        <p:spPr>
          <a:xfrm>
            <a:off x="6704698" y="590550"/>
            <a:ext cx="5806884" cy="8509000"/>
          </a:xfrm>
          <a:prstGeom prst="rect">
            <a:avLst/>
          </a:prstGeom>
          <a:ln w="9525">
            <a:round/>
          </a:ln>
        </p:spPr>
        <p:txBody>
          <a:bodyPr lIns="91439" tIns="45719" rIns="91439" bIns="45719" anchor="t">
            <a:noAutofit/>
          </a:bodyPr>
          <a:lstStyle/>
          <a:p>
            <a:pPr/>
          </a:p>
        </p:txBody>
      </p:sp>
      <p:sp>
        <p:nvSpPr>
          <p:cNvPr id="52" name="Title Text"/>
          <p:cNvSpPr txBox="1"/>
          <p:nvPr>
            <p:ph type="title"/>
          </p:nvPr>
        </p:nvSpPr>
        <p:spPr>
          <a:xfrm>
            <a:off x="508000" y="2806700"/>
            <a:ext cx="5676900" cy="2032000"/>
          </a:xfrm>
          <a:prstGeom prst="rect">
            <a:avLst/>
          </a:prstGeom>
        </p:spPr>
        <p:txBody>
          <a:bodyPr/>
          <a:lstStyle>
            <a:lvl1pPr algn="l">
              <a:defRPr sz="5600"/>
            </a:lvl1pPr>
          </a:lstStyle>
          <a:p>
            <a:pPr/>
            <a:r>
              <a:t>Title Text</a:t>
            </a:r>
          </a:p>
        </p:txBody>
      </p:sp>
      <p:sp>
        <p:nvSpPr>
          <p:cNvPr id="53" name="Body Level One…"/>
          <p:cNvSpPr txBox="1"/>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1" name="Title Text"/>
          <p:cNvSpPr txBox="1"/>
          <p:nvPr>
            <p:ph type="title"/>
          </p:nvPr>
        </p:nvSpPr>
        <p:spPr>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9" name="Title Text"/>
          <p:cNvSpPr txBox="1"/>
          <p:nvPr>
            <p:ph type="title"/>
          </p:nvPr>
        </p:nvSpPr>
        <p:spPr>
          <a:prstGeom prst="rect">
            <a:avLst/>
          </a:prstGeom>
        </p:spPr>
        <p:txBody>
          <a:bodyPr/>
          <a:lstStyle/>
          <a:p>
            <a:pPr/>
            <a:r>
              <a:t>Title Text</a:t>
            </a:r>
          </a:p>
        </p:txBody>
      </p:sp>
      <p:sp>
        <p:nvSpPr>
          <p:cNvPr id="7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8" name="Image"/>
          <p:cNvSpPr/>
          <p:nvPr>
            <p:ph type="pic" sz="half" idx="13"/>
          </p:nvPr>
        </p:nvSpPr>
        <p:spPr>
          <a:xfrm>
            <a:off x="6819900" y="1739900"/>
            <a:ext cx="5575300" cy="8169655"/>
          </a:xfrm>
          <a:prstGeom prst="rect">
            <a:avLst/>
          </a:prstGeom>
          <a:ln w="9525">
            <a:round/>
          </a:ln>
        </p:spPr>
        <p:txBody>
          <a:bodyPr lIns="91439" tIns="45719" rIns="91439" bIns="45719" anchor="t">
            <a:noAutofit/>
          </a:bodyPr>
          <a:lstStyle/>
          <a:p>
            <a:pPr/>
          </a:p>
        </p:txBody>
      </p:sp>
      <p:sp>
        <p:nvSpPr>
          <p:cNvPr id="79" name="Title Text"/>
          <p:cNvSpPr txBox="1"/>
          <p:nvPr>
            <p:ph type="title"/>
          </p:nvPr>
        </p:nvSpPr>
        <p:spPr>
          <a:prstGeom prst="rect">
            <a:avLst/>
          </a:prstGeom>
        </p:spPr>
        <p:txBody>
          <a:bodyPr/>
          <a:lstStyle/>
          <a:p>
            <a:pPr/>
            <a:r>
              <a:t>Title Text</a:t>
            </a:r>
          </a:p>
        </p:txBody>
      </p:sp>
      <p:sp>
        <p:nvSpPr>
          <p:cNvPr id="80" name="Body Level One…"/>
          <p:cNvSpPr txBox="1"/>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8" name="Body Level One…"/>
          <p:cNvSpPr txBox="1"/>
          <p:nvPr>
            <p:ph type="body" idx="1"/>
          </p:nvPr>
        </p:nvSpPr>
        <p:spPr>
          <a:xfrm>
            <a:off x="508000" y="1270000"/>
            <a:ext cx="11988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96" name="Image"/>
          <p:cNvSpPr/>
          <p:nvPr>
            <p:ph type="pic" sz="half" idx="13"/>
          </p:nvPr>
        </p:nvSpPr>
        <p:spPr>
          <a:xfrm>
            <a:off x="6260986" y="4406900"/>
            <a:ext cx="6697779" cy="4711700"/>
          </a:xfrm>
          <a:prstGeom prst="rect">
            <a:avLst/>
          </a:prstGeom>
          <a:ln w="9525">
            <a:round/>
          </a:ln>
        </p:spPr>
        <p:txBody>
          <a:bodyPr lIns="91439" tIns="45719" rIns="91439" bIns="45719" anchor="t">
            <a:noAutofit/>
          </a:bodyPr>
          <a:lstStyle/>
          <a:p>
            <a:pPr/>
          </a:p>
        </p:txBody>
      </p:sp>
      <p:sp>
        <p:nvSpPr>
          <p:cNvPr id="97" name="Image"/>
          <p:cNvSpPr/>
          <p:nvPr>
            <p:ph type="pic" sz="quarter" idx="14"/>
          </p:nvPr>
        </p:nvSpPr>
        <p:spPr>
          <a:xfrm>
            <a:off x="6680200" y="635000"/>
            <a:ext cx="5829301" cy="3517900"/>
          </a:xfrm>
          <a:prstGeom prst="rect">
            <a:avLst/>
          </a:prstGeom>
          <a:ln w="9525">
            <a:round/>
          </a:ln>
        </p:spPr>
        <p:txBody>
          <a:bodyPr lIns="91439" tIns="45719" rIns="91439" bIns="45719" anchor="t">
            <a:noAutofit/>
          </a:bodyPr>
          <a:lstStyle/>
          <a:p>
            <a:pPr/>
          </a:p>
        </p:txBody>
      </p:sp>
      <p:sp>
        <p:nvSpPr>
          <p:cNvPr id="98" name="Image"/>
          <p:cNvSpPr/>
          <p:nvPr>
            <p:ph type="pic" sz="half" idx="15"/>
          </p:nvPr>
        </p:nvSpPr>
        <p:spPr>
          <a:xfrm>
            <a:off x="482600" y="609600"/>
            <a:ext cx="5728881" cy="8394700"/>
          </a:xfrm>
          <a:prstGeom prst="rect">
            <a:avLst/>
          </a:prstGeom>
          <a:ln w="9525">
            <a:round/>
          </a:ln>
        </p:spPr>
        <p:txBody>
          <a:bodyPr lIns="91439" tIns="45719" rIns="91439" bIns="45719" anchor="t">
            <a:noAutofit/>
          </a:bodyPr>
          <a:lstStyle/>
          <a:p>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4.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8.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tif"/><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2">
            <a:extLst/>
          </a:blip>
          <a:srcRect l="0" t="876" r="1546" b="876"/>
          <a:stretch>
            <a:fillRect/>
          </a:stretch>
        </p:blipFill>
        <p:spPr>
          <a:xfrm>
            <a:off x="5321" y="0"/>
            <a:ext cx="17372294" cy="9753600"/>
          </a:xfrm>
          <a:prstGeom prst="rect">
            <a:avLst/>
          </a:prstGeom>
          <a:ln w="12700">
            <a:miter lim="400000"/>
          </a:ln>
        </p:spPr>
      </p:pic>
      <p:sp>
        <p:nvSpPr>
          <p:cNvPr id="133" name="Art Class"/>
          <p:cNvSpPr txBox="1"/>
          <p:nvPr>
            <p:ph type="body" idx="13"/>
          </p:nvPr>
        </p:nvSpPr>
        <p:spPr>
          <a:xfrm>
            <a:off x="143916" y="465891"/>
            <a:ext cx="7200901" cy="508001"/>
          </a:xfrm>
          <a:prstGeom prst="rect">
            <a:avLst/>
          </a:prstGeom>
        </p:spPr>
        <p:txBody>
          <a:bodyPr/>
          <a:lstStyle/>
          <a:p>
            <a:pPr/>
            <a:r>
              <a:t>Art Class</a:t>
            </a:r>
          </a:p>
        </p:txBody>
      </p:sp>
      <p:sp>
        <p:nvSpPr>
          <p:cNvPr id="134" name="Behind the Scenes"/>
          <p:cNvSpPr txBox="1"/>
          <p:nvPr>
            <p:ph type="ctrTitle"/>
          </p:nvPr>
        </p:nvSpPr>
        <p:spPr>
          <a:xfrm>
            <a:off x="-14382" y="718442"/>
            <a:ext cx="3476647" cy="1908984"/>
          </a:xfrm>
          <a:prstGeom prst="rect">
            <a:avLst/>
          </a:prstGeom>
        </p:spPr>
        <p:txBody>
          <a:bodyPr/>
          <a:lstStyle>
            <a:lvl1pPr defTabSz="514095">
              <a:spcBef>
                <a:spcPts val="1400"/>
              </a:spcBef>
              <a:defRPr sz="6160"/>
            </a:lvl1pPr>
          </a:lstStyle>
          <a:p>
            <a:pPr/>
            <a:r>
              <a:t>Behind the Scenes</a:t>
            </a:r>
          </a:p>
        </p:txBody>
      </p:sp>
      <p:sp>
        <p:nvSpPr>
          <p:cNvPr id="135" name="Santiago Ortiz Velasco"/>
          <p:cNvSpPr txBox="1"/>
          <p:nvPr>
            <p:ph type="subTitle" sz="quarter" idx="1"/>
          </p:nvPr>
        </p:nvSpPr>
        <p:spPr>
          <a:xfrm>
            <a:off x="80597" y="1432778"/>
            <a:ext cx="4241801" cy="2413001"/>
          </a:xfrm>
          <a:prstGeom prst="rect">
            <a:avLst/>
          </a:prstGeom>
        </p:spPr>
        <p:txBody>
          <a:bodyPr/>
          <a:lstStyle/>
          <a:p>
            <a:pPr/>
            <a:r>
              <a:t>Santiago Ortiz Velasco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 descr="Image"/>
          <p:cNvPicPr>
            <a:picLocks noChangeAspect="0"/>
          </p:cNvPicPr>
          <p:nvPr>
            <p:ph type="pic" idx="14"/>
          </p:nvPr>
        </p:nvPicPr>
        <p:blipFill>
          <a:blip r:embed="rId2">
            <a:extLst/>
          </a:blip>
          <a:stretch>
            <a:fillRect/>
          </a:stretch>
        </p:blipFill>
        <p:spPr>
          <a:xfrm>
            <a:off x="469900" y="544561"/>
            <a:ext cx="12065000" cy="5537201"/>
          </a:xfrm>
          <a:prstGeom prst="rect">
            <a:avLst/>
          </a:prstGeom>
        </p:spPr>
      </p:pic>
      <p:sp>
        <p:nvSpPr>
          <p:cNvPr id="181" name="Curatorial Sketch"/>
          <p:cNvSpPr txBox="1"/>
          <p:nvPr>
            <p:ph type="title"/>
          </p:nvPr>
        </p:nvSpPr>
        <p:spPr>
          <a:prstGeom prst="rect">
            <a:avLst/>
          </a:prstGeom>
        </p:spPr>
        <p:txBody>
          <a:bodyPr/>
          <a:lstStyle/>
          <a:p>
            <a:pPr/>
            <a:r>
              <a:t>Curatorial Sketch</a:t>
            </a:r>
          </a:p>
        </p:txBody>
      </p:sp>
      <p:sp>
        <p:nvSpPr>
          <p:cNvPr id="182" name="I will use this space due to the fact that a conference room such as this one is where the legal actions over a divorce are taken place and it adapts to my idea of the performance very well. The body in this space is seen in the main performer that does the actions with the divorce papers."/>
          <p:cNvSpPr txBox="1"/>
          <p:nvPr>
            <p:ph type="body" sz="quarter" idx="1"/>
          </p:nvPr>
        </p:nvSpPr>
        <p:spPr>
          <a:prstGeom prst="rect">
            <a:avLst/>
          </a:prstGeom>
        </p:spPr>
        <p:txBody>
          <a:bodyPr/>
          <a:lstStyle>
            <a:lvl1pPr defTabSz="426466">
              <a:defRPr sz="1752"/>
            </a:lvl1pPr>
          </a:lstStyle>
          <a:p>
            <a:pPr/>
            <a:r>
              <a:t>I will use this space due to the fact that a conference room such as this one is where the legal actions over a divorce are taken place and it adapts to my idea of the performance very well. The body in this space is seen in the main performer that does the actions with the divorce papers.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Image" descr="Image"/>
          <p:cNvPicPr>
            <a:picLocks noChangeAspect="1"/>
          </p:cNvPicPr>
          <p:nvPr>
            <p:ph type="pic" idx="13"/>
          </p:nvPr>
        </p:nvPicPr>
        <p:blipFill>
          <a:blip r:embed="rId2">
            <a:extLst/>
          </a:blip>
          <a:srcRect l="14058" t="0" r="10941" b="0"/>
          <a:stretch>
            <a:fillRect/>
          </a:stretch>
        </p:blipFill>
        <p:spPr>
          <a:xfrm>
            <a:off x="-12700" y="0"/>
            <a:ext cx="13004800" cy="9753600"/>
          </a:xfrm>
          <a:prstGeom prst="rect">
            <a:avLst/>
          </a:prstGeom>
        </p:spPr>
      </p:pic>
      <p:pic>
        <p:nvPicPr>
          <p:cNvPr id="185" name="Image" descr="Image"/>
          <p:cNvPicPr>
            <a:picLocks noChangeAspect="1"/>
          </p:cNvPicPr>
          <p:nvPr/>
        </p:nvPicPr>
        <p:blipFill>
          <a:blip r:embed="rId3">
            <a:extLst/>
          </a:blip>
          <a:stretch>
            <a:fillRect/>
          </a:stretch>
        </p:blipFill>
        <p:spPr>
          <a:xfrm>
            <a:off x="3368844" y="2938807"/>
            <a:ext cx="870149" cy="1331860"/>
          </a:xfrm>
          <a:prstGeom prst="rect">
            <a:avLst/>
          </a:prstGeom>
          <a:ln w="12700">
            <a:miter lim="400000"/>
          </a:ln>
        </p:spPr>
      </p:pic>
      <p:pic>
        <p:nvPicPr>
          <p:cNvPr id="186" name="Image" descr="Image"/>
          <p:cNvPicPr>
            <a:picLocks noChangeAspect="1"/>
          </p:cNvPicPr>
          <p:nvPr/>
        </p:nvPicPr>
        <p:blipFill>
          <a:blip r:embed="rId3">
            <a:extLst/>
          </a:blip>
          <a:stretch>
            <a:fillRect/>
          </a:stretch>
        </p:blipFill>
        <p:spPr>
          <a:xfrm>
            <a:off x="8675479" y="2938807"/>
            <a:ext cx="870149" cy="1331860"/>
          </a:xfrm>
          <a:prstGeom prst="rect">
            <a:avLst/>
          </a:prstGeom>
          <a:ln w="12700">
            <a:miter lim="400000"/>
          </a:ln>
        </p:spPr>
      </p:pic>
      <p:pic>
        <p:nvPicPr>
          <p:cNvPr id="187" name="Image" descr="Image"/>
          <p:cNvPicPr>
            <a:picLocks noChangeAspect="1"/>
          </p:cNvPicPr>
          <p:nvPr/>
        </p:nvPicPr>
        <p:blipFill>
          <a:blip r:embed="rId3">
            <a:extLst/>
          </a:blip>
          <a:stretch>
            <a:fillRect/>
          </a:stretch>
        </p:blipFill>
        <p:spPr>
          <a:xfrm>
            <a:off x="5137722" y="2938807"/>
            <a:ext cx="870149" cy="1331860"/>
          </a:xfrm>
          <a:prstGeom prst="rect">
            <a:avLst/>
          </a:prstGeom>
          <a:ln w="12700">
            <a:miter lim="400000"/>
          </a:ln>
        </p:spPr>
      </p:pic>
      <p:pic>
        <p:nvPicPr>
          <p:cNvPr id="188" name="Image" descr="Image"/>
          <p:cNvPicPr>
            <a:picLocks noChangeAspect="1"/>
          </p:cNvPicPr>
          <p:nvPr/>
        </p:nvPicPr>
        <p:blipFill>
          <a:blip r:embed="rId3">
            <a:extLst/>
          </a:blip>
          <a:stretch>
            <a:fillRect/>
          </a:stretch>
        </p:blipFill>
        <p:spPr>
          <a:xfrm>
            <a:off x="6906600" y="2938807"/>
            <a:ext cx="870149" cy="133186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ph type="pic" idx="13"/>
          </p:nvPr>
        </p:nvPicPr>
        <p:blipFill>
          <a:blip r:embed="rId2">
            <a:extLst/>
          </a:blip>
          <a:srcRect l="12500" t="0" r="12500" b="0"/>
          <a:stretch>
            <a:fillRect/>
          </a:stretch>
        </p:blipFill>
        <p:spPr>
          <a:xfrm>
            <a:off x="0" y="0"/>
            <a:ext cx="13004800" cy="9753600"/>
          </a:xfrm>
          <a:prstGeom prst="rect">
            <a:avLst/>
          </a:prstGeom>
        </p:spPr>
      </p:pic>
      <p:pic>
        <p:nvPicPr>
          <p:cNvPr id="191" name="Image" descr="Image"/>
          <p:cNvPicPr>
            <a:picLocks noChangeAspect="1"/>
          </p:cNvPicPr>
          <p:nvPr/>
        </p:nvPicPr>
        <p:blipFill>
          <a:blip r:embed="rId3">
            <a:extLst/>
          </a:blip>
          <a:stretch>
            <a:fillRect/>
          </a:stretch>
        </p:blipFill>
        <p:spPr>
          <a:xfrm>
            <a:off x="4192352" y="2938807"/>
            <a:ext cx="870149" cy="1331860"/>
          </a:xfrm>
          <a:prstGeom prst="rect">
            <a:avLst/>
          </a:prstGeom>
          <a:ln w="12700">
            <a:miter lim="400000"/>
          </a:ln>
        </p:spPr>
      </p:pic>
      <p:pic>
        <p:nvPicPr>
          <p:cNvPr id="192" name="Image" descr="Image"/>
          <p:cNvPicPr>
            <a:picLocks noChangeAspect="1"/>
          </p:cNvPicPr>
          <p:nvPr/>
        </p:nvPicPr>
        <p:blipFill>
          <a:blip r:embed="rId3">
            <a:extLst/>
          </a:blip>
          <a:stretch>
            <a:fillRect/>
          </a:stretch>
        </p:blipFill>
        <p:spPr>
          <a:xfrm>
            <a:off x="7555321" y="2938807"/>
            <a:ext cx="870148" cy="1331860"/>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4776852" y="5947384"/>
            <a:ext cx="1785609" cy="1004405"/>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11520468" y="5000385"/>
            <a:ext cx="1133432" cy="113343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descr="Image"/>
          <p:cNvPicPr>
            <a:picLocks noChangeAspect="1"/>
          </p:cNvPicPr>
          <p:nvPr>
            <p:ph type="pic" idx="13"/>
          </p:nvPr>
        </p:nvPicPr>
        <p:blipFill>
          <a:blip r:embed="rId2">
            <a:extLst/>
          </a:blip>
          <a:srcRect l="12500" t="0" r="12500" b="0"/>
          <a:stretch>
            <a:fillRect/>
          </a:stretch>
        </p:blipFill>
        <p:spPr>
          <a:xfrm>
            <a:off x="0" y="0"/>
            <a:ext cx="13004800" cy="9753600"/>
          </a:xfrm>
          <a:prstGeom prst="rect">
            <a:avLst/>
          </a:prstGeom>
        </p:spPr>
      </p:pic>
      <p:pic>
        <p:nvPicPr>
          <p:cNvPr id="197" name="Image" descr="Image"/>
          <p:cNvPicPr>
            <a:picLocks noChangeAspect="1"/>
          </p:cNvPicPr>
          <p:nvPr/>
        </p:nvPicPr>
        <p:blipFill>
          <a:blip r:embed="rId3">
            <a:extLst/>
          </a:blip>
          <a:stretch>
            <a:fillRect/>
          </a:stretch>
        </p:blipFill>
        <p:spPr>
          <a:xfrm>
            <a:off x="4776852" y="5947384"/>
            <a:ext cx="1785609" cy="1004405"/>
          </a:xfrm>
          <a:prstGeom prst="rect">
            <a:avLst/>
          </a:prstGeom>
          <a:ln w="12700">
            <a:miter lim="400000"/>
          </a:ln>
        </p:spPr>
      </p:pic>
      <p:pic>
        <p:nvPicPr>
          <p:cNvPr id="198" name="Image" descr="Image"/>
          <p:cNvPicPr>
            <a:picLocks noChangeAspect="1"/>
          </p:cNvPicPr>
          <p:nvPr/>
        </p:nvPicPr>
        <p:blipFill>
          <a:blip r:embed="rId4">
            <a:extLst/>
          </a:blip>
          <a:stretch>
            <a:fillRect/>
          </a:stretch>
        </p:blipFill>
        <p:spPr>
          <a:xfrm>
            <a:off x="11520468" y="5000385"/>
            <a:ext cx="1133432" cy="1133431"/>
          </a:xfrm>
          <a:prstGeom prst="rect">
            <a:avLst/>
          </a:prstGeom>
          <a:ln w="12700">
            <a:miter lim="400000"/>
          </a:ln>
        </p:spPr>
      </p:pic>
      <p:pic>
        <p:nvPicPr>
          <p:cNvPr id="199" name="Image" descr="Image"/>
          <p:cNvPicPr>
            <a:picLocks noChangeAspect="1"/>
          </p:cNvPicPr>
          <p:nvPr/>
        </p:nvPicPr>
        <p:blipFill>
          <a:blip r:embed="rId5">
            <a:extLst/>
          </a:blip>
          <a:stretch>
            <a:fillRect/>
          </a:stretch>
        </p:blipFill>
        <p:spPr>
          <a:xfrm>
            <a:off x="6184579" y="7013381"/>
            <a:ext cx="2008810" cy="1004406"/>
          </a:xfrm>
          <a:prstGeom prst="rect">
            <a:avLst/>
          </a:prstGeom>
          <a:ln w="12700">
            <a:miter lim="400000"/>
          </a:ln>
        </p:spPr>
      </p:pic>
      <p:pic>
        <p:nvPicPr>
          <p:cNvPr id="200" name="Image" descr="Image"/>
          <p:cNvPicPr>
            <a:picLocks noChangeAspect="1"/>
          </p:cNvPicPr>
          <p:nvPr/>
        </p:nvPicPr>
        <p:blipFill>
          <a:blip r:embed="rId6">
            <a:extLst/>
          </a:blip>
          <a:stretch>
            <a:fillRect/>
          </a:stretch>
        </p:blipFill>
        <p:spPr>
          <a:xfrm>
            <a:off x="4729372" y="4124576"/>
            <a:ext cx="2014988" cy="113343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Reference Card"/>
          <p:cNvSpPr txBox="1"/>
          <p:nvPr>
            <p:ph type="title"/>
          </p:nvPr>
        </p:nvSpPr>
        <p:spPr>
          <a:prstGeom prst="rect">
            <a:avLst/>
          </a:prstGeom>
        </p:spPr>
        <p:txBody>
          <a:bodyPr/>
          <a:lstStyle/>
          <a:p>
            <a:pPr/>
            <a:r>
              <a:t>Reference Card</a:t>
            </a:r>
          </a:p>
        </p:txBody>
      </p:sp>
      <p:sp>
        <p:nvSpPr>
          <p:cNvPr id="203" name="Name: Santiago Ortiz Velasco…"/>
          <p:cNvSpPr txBox="1"/>
          <p:nvPr>
            <p:ph type="body" idx="1"/>
          </p:nvPr>
        </p:nvSpPr>
        <p:spPr>
          <a:prstGeom prst="rect">
            <a:avLst/>
          </a:prstGeom>
        </p:spPr>
        <p:txBody>
          <a:bodyPr/>
          <a:lstStyle/>
          <a:p>
            <a:pPr/>
            <a:r>
              <a:t>Name: Santiago Ortiz Velasco</a:t>
            </a:r>
          </a:p>
          <a:p>
            <a:pPr/>
            <a:r>
              <a:t>Title: Behind the Scenes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Referential Analysis"/>
          <p:cNvSpPr txBox="1"/>
          <p:nvPr>
            <p:ph type="body" idx="13"/>
          </p:nvPr>
        </p:nvSpPr>
        <p:spPr>
          <a:prstGeom prst="rect">
            <a:avLst/>
          </a:prstGeom>
        </p:spPr>
        <p:txBody>
          <a:bodyPr/>
          <a:lstStyle/>
          <a:p>
            <a:pPr/>
            <a:r>
              <a:t>Referential Analysis</a:t>
            </a:r>
          </a:p>
        </p:txBody>
      </p:sp>
      <p:pic>
        <p:nvPicPr>
          <p:cNvPr id="138" name="Image" descr="Image"/>
          <p:cNvPicPr>
            <a:picLocks noChangeAspect="0"/>
          </p:cNvPicPr>
          <p:nvPr>
            <p:ph type="pic" idx="14"/>
          </p:nvPr>
        </p:nvPicPr>
        <p:blipFill>
          <a:blip r:embed="rId2">
            <a:extLst/>
          </a:blip>
          <a:stretch>
            <a:fillRect/>
          </a:stretch>
        </p:blipFill>
        <p:spPr>
          <a:xfrm>
            <a:off x="469900" y="278704"/>
            <a:ext cx="12065000" cy="5537201"/>
          </a:xfrm>
          <a:prstGeom prst="rect">
            <a:avLst/>
          </a:prstGeom>
        </p:spPr>
      </p:pic>
      <p:sp>
        <p:nvSpPr>
          <p:cNvPr id="139" name="Pablo Lehmann"/>
          <p:cNvSpPr txBox="1"/>
          <p:nvPr>
            <p:ph type="title"/>
          </p:nvPr>
        </p:nvSpPr>
        <p:spPr>
          <a:xfrm>
            <a:off x="508000" y="6657975"/>
            <a:ext cx="7200900" cy="2413000"/>
          </a:xfrm>
          <a:prstGeom prst="rect">
            <a:avLst/>
          </a:prstGeom>
        </p:spPr>
        <p:txBody>
          <a:bodyPr/>
          <a:lstStyle/>
          <a:p>
            <a:pPr/>
            <a:r>
              <a:t>Pablo Lehmann</a:t>
            </a:r>
          </a:p>
        </p:txBody>
      </p:sp>
      <p:sp>
        <p:nvSpPr>
          <p:cNvPr id="140" name="He is an Argentinian artist from the  National School of Arts with a bachelor degree. He has made different installations using different techniques such ass the textile Sculpture and Blackout Poetry."/>
          <p:cNvSpPr txBox="1"/>
          <p:nvPr>
            <p:ph type="body" sz="quarter" idx="1"/>
          </p:nvPr>
        </p:nvSpPr>
        <p:spPr>
          <a:prstGeom prst="rect">
            <a:avLst/>
          </a:prstGeom>
        </p:spPr>
        <p:txBody>
          <a:bodyPr/>
          <a:lstStyle>
            <a:lvl1pPr defTabSz="490727">
              <a:defRPr sz="2016"/>
            </a:lvl1pPr>
          </a:lstStyle>
          <a:p>
            <a:pPr/>
            <a:r>
              <a:t>He is an Argentinian artist from the  National School of Arts with a bachelor degree. He has made different installations using different techniques such ass the textile Sculpture and Blackout Poetry.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Pablo Lehmann"/>
          <p:cNvSpPr txBox="1"/>
          <p:nvPr>
            <p:ph type="body" idx="13"/>
          </p:nvPr>
        </p:nvSpPr>
        <p:spPr>
          <a:prstGeom prst="rect">
            <a:avLst/>
          </a:prstGeom>
        </p:spPr>
        <p:txBody>
          <a:bodyPr/>
          <a:lstStyle/>
          <a:p>
            <a:pPr/>
            <a:r>
              <a:t>Pablo Lehmann</a:t>
            </a:r>
          </a:p>
        </p:txBody>
      </p:sp>
      <p:pic>
        <p:nvPicPr>
          <p:cNvPr id="143" name="Visual-Poetry.jpeg" descr="Visual-Poetry.jpeg"/>
          <p:cNvPicPr>
            <a:picLocks noChangeAspect="0"/>
          </p:cNvPicPr>
          <p:nvPr>
            <p:ph type="pic" idx="14"/>
          </p:nvPr>
        </p:nvPicPr>
        <p:blipFill>
          <a:blip r:embed="rId2">
            <a:extLst/>
          </a:blip>
          <a:stretch>
            <a:fillRect/>
          </a:stretch>
        </p:blipFill>
        <p:spPr>
          <a:xfrm>
            <a:off x="6691219" y="558799"/>
            <a:ext cx="5842001" cy="8661401"/>
          </a:xfrm>
          <a:prstGeom prst="rect">
            <a:avLst/>
          </a:prstGeom>
        </p:spPr>
      </p:pic>
      <p:sp>
        <p:nvSpPr>
          <p:cNvPr id="144" name="Visual Poetry: Conceptual Reference"/>
          <p:cNvSpPr txBox="1"/>
          <p:nvPr>
            <p:ph type="title"/>
          </p:nvPr>
        </p:nvSpPr>
        <p:spPr>
          <a:prstGeom prst="rect">
            <a:avLst/>
          </a:prstGeom>
        </p:spPr>
        <p:txBody>
          <a:bodyPr/>
          <a:lstStyle>
            <a:lvl1pPr defTabSz="543305">
              <a:spcBef>
                <a:spcPts val="1400"/>
              </a:spcBef>
              <a:defRPr sz="5208"/>
            </a:lvl1pPr>
          </a:lstStyle>
          <a:p>
            <a:pPr/>
            <a:r>
              <a:t>Visual Poetry: Conceptual Reference</a:t>
            </a:r>
          </a:p>
        </p:txBody>
      </p:sp>
      <p:sp>
        <p:nvSpPr>
          <p:cNvPr id="145" name="In this art piece Pablo Lehmann through the cut words changes the meaning of the object (shirt) and transform it into poem inscribed in the shirt. He tries to communicate with the audience in a different way.…"/>
          <p:cNvSpPr txBox="1"/>
          <p:nvPr>
            <p:ph type="body" sz="quarter" idx="1"/>
          </p:nvPr>
        </p:nvSpPr>
        <p:spPr>
          <a:prstGeom prst="rect">
            <a:avLst/>
          </a:prstGeom>
        </p:spPr>
        <p:txBody>
          <a:bodyPr/>
          <a:lstStyle/>
          <a:p>
            <a:pPr defTabSz="566674">
              <a:defRPr sz="2328"/>
            </a:pPr>
            <a:r>
              <a:t>In this art piece Pablo Lehmann through the cut words changes the meaning of the object (shirt) and transform it into poem inscribed in the shirt. He tries to communicate with the audience in a different way.</a:t>
            </a:r>
          </a:p>
          <a:p>
            <a:pPr defTabSz="566674">
              <a:defRPr sz="2328"/>
            </a:pPr>
          </a:p>
          <a:p>
            <a:pPr defTabSz="566674">
              <a:defRPr sz="2328"/>
            </a:pPr>
            <a:r>
              <a:t>Art Form: Textile Sculpture</a:t>
            </a:r>
          </a:p>
          <a:p>
            <a:pPr defTabSz="566674">
              <a:defRPr sz="2328"/>
            </a:pPr>
            <a:r>
              <a:t>Materials: Textile (shirt)</a:t>
            </a:r>
          </a:p>
          <a:p>
            <a:pPr defTabSz="566674">
              <a:defRPr sz="2328"/>
            </a:pPr>
            <a:r>
              <a:t>Format: 60 cm x 90 cm</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Image" descr="Image"/>
          <p:cNvPicPr>
            <a:picLocks noChangeAspect="0"/>
          </p:cNvPicPr>
          <p:nvPr>
            <p:ph type="pic" idx="13"/>
          </p:nvPr>
        </p:nvPicPr>
        <p:blipFill>
          <a:blip r:embed="rId2">
            <a:extLst/>
          </a:blip>
          <a:stretch>
            <a:fillRect/>
          </a:stretch>
        </p:blipFill>
        <p:spPr>
          <a:xfrm>
            <a:off x="7154167" y="4649714"/>
            <a:ext cx="4992305" cy="4627670"/>
          </a:xfrm>
          <a:prstGeom prst="rect">
            <a:avLst/>
          </a:prstGeom>
        </p:spPr>
      </p:pic>
      <p:pic>
        <p:nvPicPr>
          <p:cNvPr id="148" name="Image" descr="Image"/>
          <p:cNvPicPr>
            <a:picLocks noChangeAspect="0"/>
          </p:cNvPicPr>
          <p:nvPr>
            <p:ph type="pic" idx="14"/>
          </p:nvPr>
        </p:nvPicPr>
        <p:blipFill>
          <a:blip r:embed="rId3">
            <a:extLst/>
          </a:blip>
          <a:stretch>
            <a:fillRect/>
          </a:stretch>
        </p:blipFill>
        <p:spPr>
          <a:xfrm>
            <a:off x="6733562" y="520700"/>
            <a:ext cx="5753101" cy="3860800"/>
          </a:xfrm>
          <a:prstGeom prst="rect">
            <a:avLst/>
          </a:prstGeom>
        </p:spPr>
      </p:pic>
      <p:pic>
        <p:nvPicPr>
          <p:cNvPr id="149" name="Image" descr="Image"/>
          <p:cNvPicPr>
            <a:picLocks noChangeAspect="0"/>
          </p:cNvPicPr>
          <p:nvPr>
            <p:ph type="pic" idx="15"/>
          </p:nvPr>
        </p:nvPicPr>
        <p:blipFill>
          <a:blip r:embed="rId4">
            <a:extLst/>
          </a:blip>
          <a:stretch>
            <a:fillRect/>
          </a:stretch>
        </p:blipFill>
        <p:spPr>
          <a:xfrm>
            <a:off x="430119" y="520699"/>
            <a:ext cx="5842001" cy="8724901"/>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Aesthetic Reference"/>
          <p:cNvSpPr txBox="1"/>
          <p:nvPr>
            <p:ph type="body" idx="13"/>
          </p:nvPr>
        </p:nvSpPr>
        <p:spPr>
          <a:prstGeom prst="rect">
            <a:avLst/>
          </a:prstGeom>
        </p:spPr>
        <p:txBody>
          <a:bodyPr/>
          <a:lstStyle/>
          <a:p>
            <a:pPr/>
            <a:r>
              <a:t>Aesthetic Reference</a:t>
            </a:r>
          </a:p>
        </p:txBody>
      </p:sp>
      <p:pic>
        <p:nvPicPr>
          <p:cNvPr id="152" name="Image" descr="Image"/>
          <p:cNvPicPr>
            <a:picLocks noChangeAspect="0"/>
          </p:cNvPicPr>
          <p:nvPr>
            <p:ph type="pic" idx="14"/>
          </p:nvPr>
        </p:nvPicPr>
        <p:blipFill>
          <a:blip r:embed="rId2">
            <a:extLst/>
          </a:blip>
          <a:stretch>
            <a:fillRect/>
          </a:stretch>
        </p:blipFill>
        <p:spPr>
          <a:xfrm>
            <a:off x="469900" y="544561"/>
            <a:ext cx="12065001" cy="5537201"/>
          </a:xfrm>
          <a:prstGeom prst="rect">
            <a:avLst/>
          </a:prstGeom>
        </p:spPr>
      </p:pic>
      <p:sp>
        <p:nvSpPr>
          <p:cNvPr id="153" name="Origami"/>
          <p:cNvSpPr txBox="1"/>
          <p:nvPr>
            <p:ph type="title"/>
          </p:nvPr>
        </p:nvSpPr>
        <p:spPr>
          <a:prstGeom prst="rect">
            <a:avLst/>
          </a:prstGeom>
        </p:spPr>
        <p:txBody>
          <a:bodyPr/>
          <a:lstStyle/>
          <a:p>
            <a:pPr/>
            <a:r>
              <a:t>Origami</a:t>
            </a:r>
          </a:p>
        </p:txBody>
      </p:sp>
      <p:sp>
        <p:nvSpPr>
          <p:cNvPr id="154" name="The origami is a form of art that takes back to the I and II century in China that is used to create paper sculptures using different folding techniques that do not require any type of glue or cutting work in the process."/>
          <p:cNvSpPr txBox="1"/>
          <p:nvPr>
            <p:ph type="body" sz="quarter" idx="1"/>
          </p:nvPr>
        </p:nvSpPr>
        <p:spPr>
          <a:prstGeom prst="rect">
            <a:avLst/>
          </a:prstGeom>
        </p:spPr>
        <p:txBody>
          <a:bodyPr/>
          <a:lstStyle>
            <a:lvl1pPr defTabSz="484886">
              <a:defRPr sz="1992"/>
            </a:lvl1pPr>
          </a:lstStyle>
          <a:p>
            <a:pPr/>
            <a:r>
              <a:t>The origami is a form of art that takes back to the I and II century in China that is used to create paper sculptures using different folding techniques that do not require any type of glue or cutting work in the process.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Aesthetic Reference"/>
          <p:cNvSpPr txBox="1"/>
          <p:nvPr>
            <p:ph type="body" idx="13"/>
          </p:nvPr>
        </p:nvSpPr>
        <p:spPr>
          <a:prstGeom prst="rect">
            <a:avLst/>
          </a:prstGeom>
        </p:spPr>
        <p:txBody>
          <a:bodyPr/>
          <a:lstStyle/>
          <a:p>
            <a:pPr/>
            <a:r>
              <a:t>Aesthetic Reference</a:t>
            </a:r>
          </a:p>
        </p:txBody>
      </p:sp>
      <p:pic>
        <p:nvPicPr>
          <p:cNvPr id="157" name="Image" descr="Image"/>
          <p:cNvPicPr>
            <a:picLocks noChangeAspect="0"/>
          </p:cNvPicPr>
          <p:nvPr>
            <p:ph type="pic" idx="14"/>
          </p:nvPr>
        </p:nvPicPr>
        <p:blipFill>
          <a:blip r:embed="rId2">
            <a:extLst/>
          </a:blip>
          <a:stretch>
            <a:fillRect/>
          </a:stretch>
        </p:blipFill>
        <p:spPr>
          <a:xfrm>
            <a:off x="469900" y="544561"/>
            <a:ext cx="12065000" cy="5537201"/>
          </a:xfrm>
          <a:prstGeom prst="rect">
            <a:avLst/>
          </a:prstGeom>
        </p:spPr>
      </p:pic>
      <p:sp>
        <p:nvSpPr>
          <p:cNvPr id="158" name="Origami"/>
          <p:cNvSpPr txBox="1"/>
          <p:nvPr>
            <p:ph type="title"/>
          </p:nvPr>
        </p:nvSpPr>
        <p:spPr>
          <a:prstGeom prst="rect">
            <a:avLst/>
          </a:prstGeom>
        </p:spPr>
        <p:txBody>
          <a:bodyPr/>
          <a:lstStyle/>
          <a:p>
            <a:pPr/>
            <a:r>
              <a:t>Origami</a:t>
            </a:r>
          </a:p>
        </p:txBody>
      </p:sp>
      <p:sp>
        <p:nvSpPr>
          <p:cNvPr id="159" name="Art Form: Sculpture…"/>
          <p:cNvSpPr txBox="1"/>
          <p:nvPr>
            <p:ph type="body" sz="quarter" idx="1"/>
          </p:nvPr>
        </p:nvSpPr>
        <p:spPr>
          <a:prstGeom prst="rect">
            <a:avLst/>
          </a:prstGeom>
        </p:spPr>
        <p:txBody>
          <a:bodyPr/>
          <a:lstStyle/>
          <a:p>
            <a:pPr/>
            <a:r>
              <a:t>Art Form: Sculpture</a:t>
            </a:r>
          </a:p>
          <a:p>
            <a:pPr/>
            <a:r>
              <a:t>Materials: Paper</a:t>
            </a:r>
          </a:p>
          <a:p>
            <a:pPr/>
            <a:r>
              <a:t>Format: Small Size Sculptures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Conceptual/ Aesthetic Reference"/>
          <p:cNvSpPr txBox="1"/>
          <p:nvPr>
            <p:ph type="body" idx="13"/>
          </p:nvPr>
        </p:nvSpPr>
        <p:spPr>
          <a:prstGeom prst="rect">
            <a:avLst/>
          </a:prstGeom>
        </p:spPr>
        <p:txBody>
          <a:bodyPr/>
          <a:lstStyle/>
          <a:p>
            <a:pPr/>
            <a:r>
              <a:t>Conceptual/ Aesthetic Reference</a:t>
            </a:r>
          </a:p>
        </p:txBody>
      </p:sp>
      <p:sp>
        <p:nvSpPr>
          <p:cNvPr id="162" name="beili liu"/>
          <p:cNvSpPr txBox="1"/>
          <p:nvPr>
            <p:ph type="title"/>
          </p:nvPr>
        </p:nvSpPr>
        <p:spPr>
          <a:prstGeom prst="rect">
            <a:avLst/>
          </a:prstGeom>
        </p:spPr>
        <p:txBody>
          <a:bodyPr/>
          <a:lstStyle/>
          <a:p>
            <a:pPr/>
            <a:r>
              <a:t>beili liu</a:t>
            </a:r>
          </a:p>
        </p:txBody>
      </p:sp>
      <p:sp>
        <p:nvSpPr>
          <p:cNvPr id="163" name="Beili Liu is a visual artist that works with installations using commonplace materials and elements that can be threatening like scissors, fire, paper, stone and much more."/>
          <p:cNvSpPr txBox="1"/>
          <p:nvPr>
            <p:ph type="body" sz="quarter" idx="1"/>
          </p:nvPr>
        </p:nvSpPr>
        <p:spPr>
          <a:xfrm>
            <a:off x="6982362" y="6613525"/>
            <a:ext cx="5446592" cy="2413000"/>
          </a:xfrm>
          <a:prstGeom prst="rect">
            <a:avLst/>
          </a:prstGeom>
        </p:spPr>
        <p:txBody>
          <a:bodyPr/>
          <a:lstStyle/>
          <a:p>
            <a:pPr/>
            <a:r>
              <a:t>Beili Liu is a visual artist that works with installations using commonplace materials and elements that can be threatening like scissors, fire, paper, stone and much more.</a:t>
            </a:r>
          </a:p>
        </p:txBody>
      </p:sp>
      <p:sp>
        <p:nvSpPr>
          <p:cNvPr id="164" name="1200 × 732"/>
          <p:cNvSpPr txBox="1"/>
          <p:nvPr/>
        </p:nvSpPr>
        <p:spPr>
          <a:xfrm>
            <a:off x="-1117600" y="-1438776"/>
            <a:ext cx="881286" cy="4149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660099"/>
                </a:solidFill>
                <a:latin typeface="Arial"/>
                <a:ea typeface="Arial"/>
                <a:cs typeface="Arial"/>
                <a:sym typeface="Arial"/>
              </a:defRPr>
            </a:lvl1pPr>
          </a:lstStyle>
          <a:p>
            <a:pPr/>
            <a:r>
              <a:t>1200 × 732</a:t>
            </a:r>
          </a:p>
        </p:txBody>
      </p:sp>
      <p:pic>
        <p:nvPicPr>
          <p:cNvPr id="165" name="Beili_Liu_mend_Blue_Way_1200.jpg" descr="Beili_Liu_mend_Blue_Way_1200.jpg"/>
          <p:cNvPicPr>
            <a:picLocks noChangeAspect="1"/>
          </p:cNvPicPr>
          <p:nvPr/>
        </p:nvPicPr>
        <p:blipFill>
          <a:blip r:embed="rId2">
            <a:extLst/>
          </a:blip>
          <a:stretch>
            <a:fillRect/>
          </a:stretch>
        </p:blipFill>
        <p:spPr>
          <a:xfrm>
            <a:off x="5351377" y="4054094"/>
            <a:ext cx="24761" cy="15105"/>
          </a:xfrm>
          <a:prstGeom prst="rect">
            <a:avLst/>
          </a:prstGeom>
          <a:ln w="12700">
            <a:miter lim="400000"/>
          </a:ln>
        </p:spPr>
      </p:pic>
      <p:sp>
        <p:nvSpPr>
          <p:cNvPr id="166" name="1200 × 732"/>
          <p:cNvSpPr txBox="1"/>
          <p:nvPr/>
        </p:nvSpPr>
        <p:spPr>
          <a:xfrm>
            <a:off x="1395639" y="-4235727"/>
            <a:ext cx="881287" cy="4149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660099"/>
                </a:solidFill>
                <a:latin typeface="Arial"/>
                <a:ea typeface="Arial"/>
                <a:cs typeface="Arial"/>
                <a:sym typeface="Arial"/>
              </a:defRPr>
            </a:lvl1pPr>
          </a:lstStyle>
          <a:p>
            <a:pPr/>
            <a:r>
              <a:t>1200 × 732</a:t>
            </a:r>
          </a:p>
        </p:txBody>
      </p:sp>
      <p:grpSp>
        <p:nvGrpSpPr>
          <p:cNvPr id="169" name="Image"/>
          <p:cNvGrpSpPr/>
          <p:nvPr/>
        </p:nvGrpSpPr>
        <p:grpSpPr>
          <a:xfrm>
            <a:off x="1678934" y="118459"/>
            <a:ext cx="8947270" cy="6125714"/>
            <a:chOff x="0" y="0"/>
            <a:chExt cx="8947268" cy="6125712"/>
          </a:xfrm>
        </p:grpSpPr>
        <p:pic>
          <p:nvPicPr>
            <p:cNvPr id="168" name="Image" descr="Image"/>
            <p:cNvPicPr>
              <a:picLocks noChangeAspect="1"/>
            </p:cNvPicPr>
            <p:nvPr/>
          </p:nvPicPr>
          <p:blipFill>
            <a:blip r:embed="rId3">
              <a:extLst/>
            </a:blip>
            <a:stretch>
              <a:fillRect/>
            </a:stretch>
          </p:blipFill>
          <p:spPr>
            <a:xfrm>
              <a:off x="127000" y="88900"/>
              <a:ext cx="8693269" cy="5795513"/>
            </a:xfrm>
            <a:prstGeom prst="rect">
              <a:avLst/>
            </a:prstGeom>
            <a:ln>
              <a:noFill/>
            </a:ln>
            <a:effectLst/>
          </p:spPr>
        </p:pic>
        <p:pic>
          <p:nvPicPr>
            <p:cNvPr id="167" name="Image" descr="Image"/>
            <p:cNvPicPr>
              <a:picLocks noChangeAspect="0"/>
            </p:cNvPicPr>
            <p:nvPr/>
          </p:nvPicPr>
          <p:blipFill>
            <a:blip r:embed="rId4">
              <a:extLst/>
            </a:blip>
            <a:stretch>
              <a:fillRect/>
            </a:stretch>
          </p:blipFill>
          <p:spPr>
            <a:xfrm>
              <a:off x="0" y="0"/>
              <a:ext cx="8947269" cy="6125713"/>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Aesthetic Reference"/>
          <p:cNvSpPr txBox="1"/>
          <p:nvPr>
            <p:ph type="body" idx="13"/>
          </p:nvPr>
        </p:nvSpPr>
        <p:spPr>
          <a:prstGeom prst="rect">
            <a:avLst/>
          </a:prstGeom>
        </p:spPr>
        <p:txBody>
          <a:bodyPr/>
          <a:lstStyle/>
          <a:p>
            <a:pPr/>
            <a:r>
              <a:t>Aesthetic Reference</a:t>
            </a:r>
          </a:p>
        </p:txBody>
      </p:sp>
      <p:pic>
        <p:nvPicPr>
          <p:cNvPr id="172" name="Image" descr="Image"/>
          <p:cNvPicPr>
            <a:picLocks noChangeAspect="0"/>
          </p:cNvPicPr>
          <p:nvPr>
            <p:ph type="pic" idx="14"/>
          </p:nvPr>
        </p:nvPicPr>
        <p:blipFill>
          <a:blip r:embed="rId2">
            <a:extLst/>
          </a:blip>
          <a:stretch>
            <a:fillRect/>
          </a:stretch>
        </p:blipFill>
        <p:spPr>
          <a:xfrm>
            <a:off x="6105529" y="546100"/>
            <a:ext cx="6936542" cy="8661400"/>
          </a:xfrm>
          <a:prstGeom prst="rect">
            <a:avLst/>
          </a:prstGeom>
        </p:spPr>
      </p:pic>
      <p:sp>
        <p:nvSpPr>
          <p:cNvPr id="173" name="Beili Liu"/>
          <p:cNvSpPr txBox="1"/>
          <p:nvPr>
            <p:ph type="title"/>
          </p:nvPr>
        </p:nvSpPr>
        <p:spPr>
          <a:prstGeom prst="rect">
            <a:avLst/>
          </a:prstGeom>
        </p:spPr>
        <p:txBody>
          <a:bodyPr/>
          <a:lstStyle>
            <a:lvl1pPr>
              <a:defRPr sz="7000"/>
            </a:lvl1pPr>
          </a:lstStyle>
          <a:p>
            <a:pPr/>
            <a:r>
              <a:t>Beili Liu</a:t>
            </a:r>
          </a:p>
        </p:txBody>
      </p:sp>
      <p:sp>
        <p:nvSpPr>
          <p:cNvPr id="174" name="Her works are performances that are ordinary  acts that repeat and the space changes through Time. In this performance she is sewing and the space changes through time while the piece she is sewing gets bigger and bigger. The scissors in the ceiling are a symbol that represent the opposite of what she is doing.( Cut - Sew).…"/>
          <p:cNvSpPr txBox="1"/>
          <p:nvPr>
            <p:ph type="body" sz="quarter" idx="1"/>
          </p:nvPr>
        </p:nvSpPr>
        <p:spPr>
          <a:prstGeom prst="rect">
            <a:avLst/>
          </a:prstGeom>
        </p:spPr>
        <p:txBody>
          <a:bodyPr/>
          <a:lstStyle/>
          <a:p>
            <a:pPr defTabSz="461518">
              <a:defRPr sz="1896"/>
            </a:pPr>
            <a:r>
              <a:t>Her works are performances that are ordinary  acts that repeat and the space changes through Time. In this performance she is sewing and the space changes through time while the piece she is sewing gets bigger and bigger. The scissors in the ceiling are a symbol that represent the opposite of what she is doing.( Cut - Sew).</a:t>
            </a:r>
          </a:p>
          <a:p>
            <a:pPr defTabSz="461518">
              <a:defRPr sz="1896"/>
            </a:pPr>
            <a:r>
              <a:t>Aesthetics: </a:t>
            </a:r>
          </a:p>
          <a:p>
            <a:pPr defTabSz="461518">
              <a:defRPr sz="1896"/>
            </a:pPr>
            <a:r>
              <a:t>Art Form: Performance art/Installation</a:t>
            </a:r>
          </a:p>
          <a:p>
            <a:pPr defTabSz="461518">
              <a:defRPr sz="1896"/>
            </a:pPr>
            <a:r>
              <a:t>Materials: scissors, textile, threat and a needle, desk.</a:t>
            </a:r>
          </a:p>
          <a:p>
            <a:pPr defTabSz="461518">
              <a:defRPr sz="1896"/>
            </a:pPr>
            <a:r>
              <a:t>Format: Exposition Room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Image" descr="Image"/>
          <p:cNvPicPr>
            <a:picLocks noChangeAspect="0"/>
          </p:cNvPicPr>
          <p:nvPr>
            <p:ph type="pic" idx="14"/>
          </p:nvPr>
        </p:nvPicPr>
        <p:blipFill>
          <a:blip r:embed="rId2">
            <a:extLst/>
          </a:blip>
          <a:stretch>
            <a:fillRect/>
          </a:stretch>
        </p:blipFill>
        <p:spPr>
          <a:xfrm>
            <a:off x="6234259" y="558799"/>
            <a:ext cx="6691613" cy="8878256"/>
          </a:xfrm>
          <a:prstGeom prst="rect">
            <a:avLst/>
          </a:prstGeom>
        </p:spPr>
      </p:pic>
      <p:sp>
        <p:nvSpPr>
          <p:cNvPr id="177" name="Sketch"/>
          <p:cNvSpPr txBox="1"/>
          <p:nvPr>
            <p:ph type="title"/>
          </p:nvPr>
        </p:nvSpPr>
        <p:spPr>
          <a:prstGeom prst="rect">
            <a:avLst/>
          </a:prstGeom>
        </p:spPr>
        <p:txBody>
          <a:bodyPr/>
          <a:lstStyle/>
          <a:p>
            <a:pPr/>
            <a:r>
              <a:t>Sketch</a:t>
            </a:r>
          </a:p>
        </p:txBody>
      </p:sp>
      <p:sp>
        <p:nvSpPr>
          <p:cNvPr id="178" name="My work will be a performance act based on the divorce of my parents and how this impacted my life. In this performance will be included the origami folding techniques, the transformation of meaning of the object used by Pablo Lehmann and the visual poetry in the divorce papers , and the type of performance of changing the space used by beili liu.…"/>
          <p:cNvSpPr txBox="1"/>
          <p:nvPr>
            <p:ph type="body" sz="quarter" idx="1"/>
          </p:nvPr>
        </p:nvSpPr>
        <p:spPr>
          <a:prstGeom prst="rect">
            <a:avLst/>
          </a:prstGeom>
        </p:spPr>
        <p:txBody>
          <a:bodyPr/>
          <a:lstStyle/>
          <a:p>
            <a:pPr defTabSz="479044">
              <a:defRPr sz="1968"/>
            </a:pPr>
            <a:r>
              <a:t>My work will be a performance act based on the divorce of my parents and how this impacted my life. In this performance will be included the origami folding techniques, the transformation of meaning of the object used by Pablo Lehmann and the visual poetry in the divorce papers , and the type of performance of changing the space used by beili liu. </a:t>
            </a:r>
          </a:p>
          <a:p>
            <a:pPr defTabSz="479044">
              <a:defRPr sz="1968"/>
            </a:pPr>
          </a:p>
          <a:p>
            <a:pPr defTabSz="479044">
              <a:defRPr sz="1968"/>
            </a:pPr>
            <a:r>
              <a:t>Aesthetics: Art Form: Performance Art</a:t>
            </a:r>
          </a:p>
          <a:p>
            <a:pPr defTabSz="479044">
              <a:defRPr sz="1968"/>
            </a:pPr>
            <a:r>
              <a:t>Materials: Divorce Papers, Pen, Origami Book.</a:t>
            </a:r>
          </a:p>
          <a:p>
            <a:pPr defTabSz="479044">
              <a:defRPr sz="1968"/>
            </a:pPr>
            <a:r>
              <a:t>Format: Video</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33948" dir="270000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33948" dir="270000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